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6" r:id="rId2"/>
    <p:sldId id="259" r:id="rId3"/>
    <p:sldId id="261" r:id="rId4"/>
    <p:sldId id="265" r:id="rId5"/>
    <p:sldId id="264" r:id="rId6"/>
    <p:sldId id="263" r:id="rId7"/>
    <p:sldId id="274" r:id="rId8"/>
    <p:sldId id="262" r:id="rId9"/>
    <p:sldId id="260" r:id="rId10"/>
    <p:sldId id="258" r:id="rId11"/>
    <p:sldId id="267" r:id="rId12"/>
    <p:sldId id="273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836" autoAdjust="0"/>
  </p:normalViewPr>
  <p:slideViewPr>
    <p:cSldViewPr>
      <p:cViewPr varScale="1">
        <p:scale>
          <a:sx n="66" d="100"/>
          <a:sy n="66" d="100"/>
        </p:scale>
        <p:origin x="-1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90588E-6751-4B23-AFF1-6B935F615E8F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896B0A2-2FE1-4B63-9DBF-9D091B5D54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357166"/>
            <a:ext cx="6886596" cy="6017756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    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дошкольное образовательное учреждение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вида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приоритетным осуществлением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деятельности по художественно-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эстетическому направлению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развития воспитанников № 3 «Ласточка»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етки ранний возаст 2015 год\фото сад\Фото2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08720"/>
            <a:ext cx="3229818" cy="2421707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01008"/>
            <a:ext cx="4032448" cy="2952328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Детки ранний возаст 2015 год\фото сад\Фото2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3326011" cy="2376263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Круглая лента лицом вверх 8"/>
          <p:cNvSpPr/>
          <p:nvPr/>
        </p:nvSpPr>
        <p:spPr>
          <a:xfrm>
            <a:off x="539552" y="0"/>
            <a:ext cx="8064896" cy="90872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i="1" dirty="0" smtClean="0"/>
              <a:t>Игры - драматизации</a:t>
            </a:r>
            <a:endParaRPr lang="ru-RU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857364"/>
            <a:ext cx="7386662" cy="135732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 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3" name="Picture 2" descr="http://uld1.mycdn.me/image?t=0&amp;bid=834881970692&amp;id=834881970692&amp;plc=WEB&amp;tkn=*-SfA7rtaNCqDEfHRlVemFe9Fqv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700" y="1268761"/>
            <a:ext cx="3648404" cy="2736303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uld1.mycdn.me/image?t=0&amp;bid=834881966084&amp;id=834881966084&amp;plc=WEB&amp;tkn=*uYQuZghQKByJFs0BUv0J1wxh8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51398"/>
            <a:ext cx="3983765" cy="2845953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683566" y="444124"/>
            <a:ext cx="7848873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Круглая лента лицом вверх 6"/>
          <p:cNvSpPr/>
          <p:nvPr/>
        </p:nvSpPr>
        <p:spPr>
          <a:xfrm>
            <a:off x="475928" y="152400"/>
            <a:ext cx="8568952" cy="1052736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– драматизация «Колобок»                                                                              с  участием родителей</a:t>
            </a:r>
            <a:endParaRPr lang="ru-RU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47864" y="428604"/>
            <a:ext cx="5110336" cy="768148"/>
          </a:xfrm>
        </p:spPr>
        <p:txBody>
          <a:bodyPr>
            <a:normAutofit/>
          </a:bodyPr>
          <a:lstStyle/>
          <a:p>
            <a:r>
              <a:rPr lang="ru-RU" sz="4000" i="1" cap="none" dirty="0" smtClean="0">
                <a:solidFill>
                  <a:srgbClr val="002060"/>
                </a:solidFill>
                <a:latin typeface="+mn-lt"/>
              </a:rPr>
              <a:t>Результаты работы</a:t>
            </a:r>
            <a:endParaRPr lang="ru-RU" sz="4000" i="1" cap="none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357298"/>
            <a:ext cx="5643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3000372"/>
            <a:ext cx="5572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2000232" y="1285860"/>
            <a:ext cx="6336704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 группе созданы условия  для развития     речевой активности детей                                                                                                                            </a:t>
            </a:r>
            <a:r>
              <a:rPr lang="ru-RU" sz="2800" b="1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2.В речи детей наблюдается активизация словаря за счет использования средств театрализации</a:t>
            </a:r>
          </a:p>
          <a:p>
            <a:pPr marL="0" marR="0" lvl="0" indent="3603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3.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У детей появилась уверенность в себе,  умение общаться   друг с другом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603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603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3933056"/>
            <a:ext cx="5946502" cy="1440160"/>
          </a:xfrm>
        </p:spPr>
        <p:txBody>
          <a:bodyPr>
            <a:noAutofit/>
          </a:bodyPr>
          <a:lstStyle/>
          <a:p>
            <a:r>
              <a:rPr lang="ru-RU" sz="48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i="1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3600" i="1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за внимание!</a:t>
            </a:r>
            <a:endParaRPr lang="ru-RU" sz="3600" i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http://dv365.ru/upload/iblock/3aa/3aacbb5fd9cdf3c2ca88ddadac0433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468052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7776864" cy="3744416"/>
          </a:xfrm>
        </p:spPr>
        <p:txBody>
          <a:bodyPr>
            <a:noAutofit/>
          </a:bodyPr>
          <a:lstStyle/>
          <a:p>
            <a:pPr algn="ctr"/>
            <a:endParaRPr lang="ru-RU" sz="3200" i="1" dirty="0" smtClean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endParaRPr lang="ru-RU" sz="3200" i="1" dirty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r>
              <a:rPr lang="ru-RU" sz="3200" i="1" dirty="0" smtClean="0">
                <a:solidFill>
                  <a:srgbClr val="002060"/>
                </a:solidFill>
                <a:cs typeface="Arial" pitchFamily="34" charset="0"/>
              </a:rPr>
              <a:t>Гутова Надежда Юрьевна                                                     Должность – воспитатель                                 Педагогический стаж – 10 лет                                                                                             В должности воспитателя 10 лет</a:t>
            </a:r>
            <a:endParaRPr lang="ru-RU" sz="3200" i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116632"/>
            <a:ext cx="6172200" cy="6115414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002060"/>
                </a:solidFill>
                <a:cs typeface="Arial" pitchFamily="34" charset="0"/>
              </a:rPr>
              <a:t>Уголок театрализации  как средство развития речи  детей раннего возраста</a:t>
            </a:r>
            <a:endParaRPr lang="ru-RU" sz="2400" i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6" name="Picture 2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2"/>
            <a:ext cx="6408712" cy="482453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992888" cy="4798886"/>
          </a:xfrm>
        </p:spPr>
        <p:txBody>
          <a:bodyPr anchor="ctr">
            <a:normAutofit/>
          </a:bodyPr>
          <a:lstStyle/>
          <a:p>
            <a:pPr marL="274320" lvl="8" indent="-274320" algn="ctr"/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ru-RU" sz="36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>Цель: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i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Обогащание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и активизация разговорной  речи воспитанников, через формирование интереса  детей к театрализовано -  игровой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</a:rPr>
              <a:t> деятельности</a:t>
            </a:r>
            <a:r>
              <a:rPr lang="ru-RU" sz="3600" i="1" dirty="0" smtClean="0">
                <a:solidFill>
                  <a:srgbClr val="002060"/>
                </a:solidFill>
                <a:latin typeface="+mn-lt"/>
              </a:rPr>
              <a:t>  </a:t>
            </a:r>
            <a:endParaRPr lang="ru-RU" sz="3600" i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411760" y="980728"/>
            <a:ext cx="6552728" cy="4896544"/>
          </a:xfrm>
        </p:spPr>
        <p:txBody>
          <a:bodyPr>
            <a:noAutofit/>
          </a:bodyPr>
          <a:lstStyle/>
          <a:p>
            <a:pPr lvl="0"/>
            <a:r>
              <a:rPr lang="ru-RU" sz="2800" cap="none" dirty="0" smtClean="0">
                <a:latin typeface="+mn-lt"/>
              </a:rPr>
              <a:t>                               </a:t>
            </a:r>
            <a:r>
              <a:rPr lang="ru-RU" sz="2800" i="1" cap="none" dirty="0" smtClean="0">
                <a:solidFill>
                  <a:srgbClr val="002060"/>
                </a:solidFill>
                <a:latin typeface="+mn-lt"/>
              </a:rPr>
              <a:t>Задачи:                                                                                   1.  Создать условия для успешного  развития речи дошкольников средствами театрализованной деятельности                                                                                       2.  Развивать и обогащать словарь детей, посредством пассивного и активного словаря  в соответствии с речевыми возможностями  детей                                                                                        3.  Воспитывать уверенность в себе,  умение общаться друг с другом                          </a:t>
            </a:r>
            <a:endParaRPr lang="ru-RU" sz="2800" i="1" cap="none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hidden">
          <a:xfrm>
            <a:off x="539552" y="116632"/>
            <a:ext cx="8208912" cy="360040"/>
          </a:xfrm>
          <a:ln>
            <a:solidFill>
              <a:schemeClr val="bg1"/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0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b="0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E:\фото сад\20160518_130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224" y="26646350"/>
            <a:ext cx="31089600" cy="2331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Детки ранний возаст 2015 год\фото сад\20160518_132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573016"/>
            <a:ext cx="32758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Детки ранний возаст 2015 год\фото сад\20160518_132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309634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26468" y="7245424"/>
            <a:ext cx="21332167" cy="163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548681"/>
            <a:ext cx="3528392" cy="3024336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ownloads\У7 пальчиковый теат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5351">
            <a:off x="6804248" y="1607589"/>
            <a:ext cx="2160240" cy="162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Круглая лента лицом вверх 12"/>
          <p:cNvSpPr/>
          <p:nvPr/>
        </p:nvSpPr>
        <p:spPr>
          <a:xfrm>
            <a:off x="1043608" y="0"/>
            <a:ext cx="7632848" cy="764704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Театральный уголок</a:t>
            </a:r>
            <a:endParaRPr lang="ru-RU" i="1" dirty="0"/>
          </a:p>
        </p:txBody>
      </p:sp>
      <p:sp>
        <p:nvSpPr>
          <p:cNvPr id="14" name="Круглая лента лицом вниз 13"/>
          <p:cNvSpPr/>
          <p:nvPr/>
        </p:nvSpPr>
        <p:spPr>
          <a:xfrm>
            <a:off x="4283968" y="0"/>
            <a:ext cx="45719" cy="26064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C:\Users\User\Desktop\Детки ранний возаст 2015 год\фото сад\20160518_1323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541576" y="4531432"/>
            <a:ext cx="198884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6624736" cy="4824536"/>
          </a:xfrm>
        </p:spPr>
        <p:txBody>
          <a:bodyPr>
            <a:noAutofit/>
          </a:bodyPr>
          <a:lstStyle/>
          <a:p>
            <a:r>
              <a:rPr lang="ru-RU" sz="3200" i="1" cap="none" dirty="0" smtClean="0">
                <a:latin typeface="+mn-lt"/>
              </a:rPr>
              <a:t>               </a:t>
            </a:r>
            <a:r>
              <a:rPr lang="ru-RU" sz="3200" i="1" cap="none" dirty="0" smtClean="0"/>
              <a:t> </a:t>
            </a:r>
            <a:r>
              <a:rPr lang="ru-RU" sz="3200" i="1" cap="none" dirty="0" smtClean="0">
                <a:solidFill>
                  <a:srgbClr val="002060"/>
                </a:solidFill>
                <a:latin typeface="+mn-lt"/>
              </a:rPr>
              <a:t>Методика работы: </a:t>
            </a:r>
            <a:br>
              <a:rPr lang="ru-RU" sz="3200" i="1" cap="none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i="1" cap="none" dirty="0" smtClean="0">
                <a:solidFill>
                  <a:srgbClr val="002060"/>
                </a:solidFill>
                <a:latin typeface="+mn-lt"/>
              </a:rPr>
              <a:t> 1 этап                                                                        Ознакомление детей с сюжетными игрушками</a:t>
            </a:r>
            <a:br>
              <a:rPr lang="ru-RU" sz="3200" i="1" cap="none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i="1" cap="none" dirty="0" smtClean="0">
                <a:solidFill>
                  <a:srgbClr val="002060"/>
                </a:solidFill>
                <a:latin typeface="+mn-lt"/>
              </a:rPr>
              <a:t>2 этап                                                                        Работа с </a:t>
            </a:r>
            <a:r>
              <a:rPr lang="ru-RU" sz="3200" i="1" cap="none" dirty="0" err="1" smtClean="0">
                <a:solidFill>
                  <a:srgbClr val="002060"/>
                </a:solidFill>
                <a:latin typeface="+mn-lt"/>
              </a:rPr>
              <a:t>потешками</a:t>
            </a:r>
            <a:r>
              <a:rPr lang="ru-RU" sz="3200" i="1" cap="none" dirty="0" smtClean="0">
                <a:solidFill>
                  <a:srgbClr val="002060"/>
                </a:solidFill>
                <a:latin typeface="+mn-lt"/>
              </a:rPr>
              <a:t>   </a:t>
            </a:r>
            <a:br>
              <a:rPr lang="ru-RU" sz="3200" i="1" cap="none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i="1" cap="none" dirty="0" smtClean="0">
                <a:solidFill>
                  <a:srgbClr val="002060"/>
                </a:solidFill>
                <a:latin typeface="+mn-lt"/>
              </a:rPr>
              <a:t>3 этап                                                         Проведение игр – драматизаций</a:t>
            </a:r>
            <a:endParaRPr lang="ru-RU" sz="3200" i="1" cap="none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052736"/>
            <a:ext cx="2952328" cy="3196250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2767949" cy="2763146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2886647" cy="3260265"/>
          </a:xfrm>
          <a:prstGeom prst="flowChartAlternateProcess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149080"/>
            <a:ext cx="3024336" cy="254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268760"/>
            <a:ext cx="2736304" cy="2664296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Круглая лента лицом вверх 6"/>
          <p:cNvSpPr/>
          <p:nvPr/>
        </p:nvSpPr>
        <p:spPr>
          <a:xfrm>
            <a:off x="1187624" y="0"/>
            <a:ext cx="6552728" cy="90872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Ознакомление детей с сюжетными игрушками</a:t>
            </a:r>
            <a:endParaRPr lang="ru-RU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ки ранний возаст 2015 год\фото сад\20160518_151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360" y="908720"/>
            <a:ext cx="3870640" cy="3024336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uld1.mycdn.me/image?t=0&amp;bid=834881958404&amp;id=834881958404&amp;plc=WEB&amp;tkn=*AVvlb6cWtCql-S0qP6qQ5OhVk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61048"/>
            <a:ext cx="4104456" cy="286181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sati-sgk.ru/tl_files/personalij/kukly-personali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8159">
            <a:off x="6798014" y="3978285"/>
            <a:ext cx="1950453" cy="2160240"/>
          </a:xfrm>
          <a:prstGeom prst="rect">
            <a:avLst/>
          </a:prstGeom>
          <a:noFill/>
        </p:spPr>
      </p:pic>
      <p:pic>
        <p:nvPicPr>
          <p:cNvPr id="7171" name="Picture 3" descr="C:\Users\User\Desktop\Детки ранний возаст 2015 год\Ясельная группа смешарики\IMG_8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0975" y="980728"/>
            <a:ext cx="315526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Круглая лента лицом вверх 6"/>
          <p:cNvSpPr/>
          <p:nvPr/>
        </p:nvSpPr>
        <p:spPr>
          <a:xfrm>
            <a:off x="971600" y="0"/>
            <a:ext cx="7704856" cy="980728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Работа с </a:t>
            </a:r>
            <a:r>
              <a:rPr lang="ru-RU" i="1" dirty="0" err="1" smtClean="0"/>
              <a:t>потешками</a:t>
            </a:r>
            <a:endParaRPr lang="ru-RU" i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699</TotalTime>
  <Words>175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Слайд 1</vt:lpstr>
      <vt:lpstr>Слайд 2</vt:lpstr>
      <vt:lpstr>Слайд 3</vt:lpstr>
      <vt:lpstr>   Цель: Обогащание и активизация разговорной  речи воспитанников, через формирование интереса  детей к театрализовано -  игровой деятельности  </vt:lpstr>
      <vt:lpstr>                               Задачи:                                                                                   1.  Создать условия для успешного  развития речи дошкольников средствами театрализованной деятельности                                                                                       2.  Развивать и обогащать словарь детей, посредством пассивного и активного словаря  в соответствии с речевыми возможностями  детей                                                                                        3.  Воспитывать уверенность в себе,  умение общаться друг с другом                          </vt:lpstr>
      <vt:lpstr> </vt:lpstr>
      <vt:lpstr>                Методика работы:   1 этап                                                                        Ознакомление детей с сюжетными игрушками 2 этап                                                                        Работа с потешками    3 этап                                                         Проведение игр – драматизаций</vt:lpstr>
      <vt:lpstr>Слайд 8</vt:lpstr>
      <vt:lpstr>Слайд 9</vt:lpstr>
      <vt:lpstr>Слайд 10</vt:lpstr>
      <vt:lpstr> </vt:lpstr>
      <vt:lpstr>Результаты работы</vt:lpstr>
      <vt:lpstr> Спасибо                    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80</cp:revision>
  <dcterms:created xsi:type="dcterms:W3CDTF">2016-05-20T05:47:50Z</dcterms:created>
  <dcterms:modified xsi:type="dcterms:W3CDTF">2016-11-04T13:52:12Z</dcterms:modified>
</cp:coreProperties>
</file>